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7D694-7120-478E-A060-3457ACE4B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79679B-BAD0-440B-8304-610221F913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FCAFB-94B9-4B1B-8015-04DD4B6B3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E38BD-3636-4568-A0E3-99A31B3B65E6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5CD758-2117-4D22-935E-E760CBD6A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E93894-43AC-45CD-883B-FF574D12A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5076-AEF9-4A5C-B3CF-1F6DBFCB8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51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952F-97B6-4F4A-A40C-562F0B85A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4C81D8-DD3A-41EB-BD85-BACD93CF3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F06723-3CDD-41F9-A379-654465890E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747FDA-193B-493F-97CF-A78206D47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E38BD-3636-4568-A0E3-99A31B3B65E6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CAD715-3634-48CB-AB7A-4CE0D213C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F4CABC-1B6A-4621-A1A8-EA06278A0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5076-AEF9-4A5C-B3CF-1F6DBFCB8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771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92F54-160F-4417-9AB0-1D8A6AAAF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FACF0E-7983-4A71-8E0F-8A07456734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45EE0E-54FF-4355-A9EE-44E7433A6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E38BD-3636-4568-A0E3-99A31B3B65E6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72415C-6A0E-4877-BFA1-7CA66B4ED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62A796-460C-4C6A-8545-BA69150B4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5076-AEF9-4A5C-B3CF-1F6DBFCB8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3389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3809BD-D8E7-4DE9-8D5F-CD24300C6C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DB3E13-1EB7-499C-A7EA-345B2A72A2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74F3F2-6604-4146-8319-B7EBE944B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E38BD-3636-4568-A0E3-99A31B3B65E6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8BE8B-BF40-45A2-928A-0C93431D8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5D453-C36A-4AF9-8FDF-ADA44DD3F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5076-AEF9-4A5C-B3CF-1F6DBFCB8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395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53B17-0648-4A63-B486-51B4DC144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5631EE-FA59-460F-8E03-C212DC1DC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E38BD-3636-4568-A0E3-99A31B3B65E6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B4F35C-8D5F-4E30-AAFA-D32FE9CEC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6C6289-F27B-4E26-A72A-A0C28BC64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5076-AEF9-4A5C-B3CF-1F6DBFCB8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94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F9945-D85B-4CD7-90A6-4A7C8377B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0B716-85EF-47A7-82DB-E6F5469DA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61AE28-4943-4EE8-ACAE-4604168C9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E38BD-3636-4568-A0E3-99A31B3B65E6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20D5F9-8DCE-438A-BA0D-447E6E5E1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B7A5A1-7659-41D0-925E-6FED35063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5076-AEF9-4A5C-B3CF-1F6DBFCB8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73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CDE44-A956-48FE-810A-A49B9060A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961CC3-90A3-4381-8F85-E30117647F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E54FB-1FBF-4040-9C32-8670FFD7F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E38BD-3636-4568-A0E3-99A31B3B65E6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DABD8F-18AA-4180-83CA-59DDA8861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AFE5DD-BC8E-40E1-92E2-6027D53DF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5076-AEF9-4A5C-B3CF-1F6DBFCB8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447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D4418-697C-4623-B12E-BFB26B119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CF3796-CF3C-4DE8-89CE-AC61271E42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273924-31B8-4100-821D-6BE3583CE2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DA2DCC-EEEE-4488-9FF1-6734DDE1B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E38BD-3636-4568-A0E3-99A31B3B65E6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6EDB06-39A2-4269-9081-F9E162D7C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ED2E5-E7A9-4FAB-96D1-C434DAA5F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5076-AEF9-4A5C-B3CF-1F6DBFCB8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46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A4C32-41A1-4958-AD2E-1144DC505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B72C49-93BC-43FD-BBA5-C62A756AC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AF35EF-99C0-4260-8693-15BBCA1ED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77F97E-5C21-4BD9-BDAF-F970E90702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60A0E-F60A-4DBC-80AA-9C5DDFB6D3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498995-6B75-4809-8CD2-FD48A90FA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E38BD-3636-4568-A0E3-99A31B3B65E6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806965-3CCA-4AE9-BAAE-BF56DAC39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BAFB66-ACBD-4ADF-A3D7-440FBF4F0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5076-AEF9-4A5C-B3CF-1F6DBFCB8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516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CD531-2532-414B-96A1-570F0A635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69A468-F794-4955-A4B3-623FB94BF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E38BD-3636-4568-A0E3-99A31B3B65E6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C42729-E2E8-4A9A-9AE5-9EE595798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D8A5F0-4161-4B6E-A088-7BEA37F77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5076-AEF9-4A5C-B3CF-1F6DBFCB8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24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D5AA06-9A0A-48D9-AB74-6340AB29A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E38BD-3636-4568-A0E3-99A31B3B65E6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1C9F6D-5DD1-4494-B1A2-FCA8B4F25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211FD0-59CA-4738-8B2D-B4EF8BF70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5076-AEF9-4A5C-B3CF-1F6DBFCB8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85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10761-41D3-4A96-B2AC-76A8F6EE3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23453-D4C4-4B0E-BB4E-9E0FB5990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19E1D3-B767-43F6-9F42-19A72E6A4E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F182E5-659D-44D0-A33A-C9C53AB73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E38BD-3636-4568-A0E3-99A31B3B65E6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C25680-4573-4354-B0D1-E46B87F98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16879-C345-4D17-A4CE-7CAF95E3A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5076-AEF9-4A5C-B3CF-1F6DBFCB8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207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7AD484-004A-4A70-9519-C1959F5BA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07B945-A6A6-46A4-AD06-6601EFE844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03EC65-7B30-4DDA-8F7C-542D63C5E2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E38BD-3636-4568-A0E3-99A31B3B65E6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28B82-1E1A-47C6-B600-D1930FA69B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616E86-4A9C-406D-8AD1-FF4374D2AA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D5076-AEF9-4A5C-B3CF-1F6DBFCB8F12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A3EBBBB3-1254-47D8-9347-B8F6783EE52D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0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6A9C7-19DB-4F7E-8111-A56DF55367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6135B6-483E-43D9-AB53-4C68FC5DDC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605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 Allice</dc:creator>
  <cp:lastModifiedBy>Erin Allice</cp:lastModifiedBy>
  <cp:revision>1</cp:revision>
  <dcterms:created xsi:type="dcterms:W3CDTF">2020-09-16T15:11:14Z</dcterms:created>
  <dcterms:modified xsi:type="dcterms:W3CDTF">2020-09-16T15:16:22Z</dcterms:modified>
</cp:coreProperties>
</file>