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EA74CAA1-2815-47F5-A9B8-38D3B2CCA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38912"/>
            <a:ext cx="42952416" cy="3158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16</cp:revision>
  <dcterms:created xsi:type="dcterms:W3CDTF">2017-03-14T16:29:51Z</dcterms:created>
  <dcterms:modified xsi:type="dcterms:W3CDTF">2020-07-28T04:05:38Z</dcterms:modified>
</cp:coreProperties>
</file>