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61ACA674-E16B-4651-B318-398C31C8B2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38912"/>
            <a:ext cx="42952416" cy="3158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13</cp:revision>
  <dcterms:created xsi:type="dcterms:W3CDTF">2017-03-14T16:29:51Z</dcterms:created>
  <dcterms:modified xsi:type="dcterms:W3CDTF">2020-07-28T04:06:35Z</dcterms:modified>
</cp:coreProperties>
</file>