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C5D530BD-965E-4632-A7EE-6D3F13672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32816"/>
            <a:ext cx="42952416" cy="3159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12</cp:revision>
  <dcterms:created xsi:type="dcterms:W3CDTF">2017-03-14T16:29:51Z</dcterms:created>
  <dcterms:modified xsi:type="dcterms:W3CDTF">2020-07-28T04:07:49Z</dcterms:modified>
</cp:coreProperties>
</file>