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D9FC83-18FD-4E0B-B40A-DCE5346853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469392"/>
            <a:ext cx="42952416" cy="3152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10</cp:revision>
  <dcterms:created xsi:type="dcterms:W3CDTF">2017-03-14T16:29:51Z</dcterms:created>
  <dcterms:modified xsi:type="dcterms:W3CDTF">2020-07-28T04:09:36Z</dcterms:modified>
</cp:coreProperties>
</file>