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FDEC4C9F-4717-45D3-906B-E594B275D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63296"/>
            <a:ext cx="42952416" cy="3153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9</cp:revision>
  <dcterms:created xsi:type="dcterms:W3CDTF">2017-03-14T16:29:51Z</dcterms:created>
  <dcterms:modified xsi:type="dcterms:W3CDTF">2020-07-28T04:11:17Z</dcterms:modified>
</cp:coreProperties>
</file>