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976800" cy="32461200"/>
  <p:notesSz cx="6858000" cy="9144000"/>
  <p:defaultTextStyle>
    <a:defPPr>
      <a:defRPr lang="en-US"/>
    </a:defPPr>
    <a:lvl1pPr marL="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1pPr>
    <a:lvl2pPr marL="181051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2pPr>
    <a:lvl3pPr marL="362102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3pPr>
    <a:lvl4pPr marL="543153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4pPr>
    <a:lvl5pPr marL="7242048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5pPr>
    <a:lvl6pPr marL="9052560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6pPr>
    <a:lvl7pPr marL="10863072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7pPr>
    <a:lvl8pPr marL="12673584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8pPr>
    <a:lvl9pPr marL="14484096" algn="l" defTabSz="3621024" rtl="0" eaLnBrk="1" latinLnBrk="0" hangingPunct="1">
      <a:defRPr sz="712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81" autoAdjust="0"/>
    <p:restoredTop sz="94660"/>
  </p:normalViewPr>
  <p:slideViewPr>
    <p:cSldViewPr snapToGrid="0">
      <p:cViewPr varScale="1">
        <p:scale>
          <a:sx n="23" d="100"/>
          <a:sy n="23" d="100"/>
        </p:scale>
        <p:origin x="76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23260" y="5312518"/>
            <a:ext cx="36530280" cy="11301307"/>
          </a:xfrm>
        </p:spPr>
        <p:txBody>
          <a:bodyPr anchor="b"/>
          <a:lstStyle>
            <a:lvl1pPr algn="ctr"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72100" y="17049647"/>
            <a:ext cx="32232600" cy="7837273"/>
          </a:xfrm>
        </p:spPr>
        <p:txBody>
          <a:bodyPr/>
          <a:lstStyle>
            <a:lvl1pPr marL="0" indent="0" algn="ctr">
              <a:buNone/>
              <a:defRPr sz="11280"/>
            </a:lvl1pPr>
            <a:lvl2pPr marL="2148840" indent="0" algn="ctr">
              <a:buNone/>
              <a:defRPr sz="9400"/>
            </a:lvl2pPr>
            <a:lvl3pPr marL="4297680" indent="0" algn="ctr">
              <a:buNone/>
              <a:defRPr sz="8460"/>
            </a:lvl3pPr>
            <a:lvl4pPr marL="6446520" indent="0" algn="ctr">
              <a:buNone/>
              <a:defRPr sz="7520"/>
            </a:lvl4pPr>
            <a:lvl5pPr marL="8595360" indent="0" algn="ctr">
              <a:buNone/>
              <a:defRPr sz="7520"/>
            </a:lvl5pPr>
            <a:lvl6pPr marL="10744200" indent="0" algn="ctr">
              <a:buNone/>
              <a:defRPr sz="7520"/>
            </a:lvl6pPr>
            <a:lvl7pPr marL="12893040" indent="0" algn="ctr">
              <a:buNone/>
              <a:defRPr sz="7520"/>
            </a:lvl7pPr>
            <a:lvl8pPr marL="15041880" indent="0" algn="ctr">
              <a:buNone/>
              <a:defRPr sz="7520"/>
            </a:lvl8pPr>
            <a:lvl9pPr marL="17190720" indent="0" algn="ctr">
              <a:buNone/>
              <a:defRPr sz="752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194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2435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755275" y="1728258"/>
            <a:ext cx="9266873" cy="2750936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54657" y="1728258"/>
            <a:ext cx="27263408" cy="2750936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881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35917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4" y="8092767"/>
            <a:ext cx="37067490" cy="13502955"/>
          </a:xfrm>
        </p:spPr>
        <p:txBody>
          <a:bodyPr anchor="b"/>
          <a:lstStyle>
            <a:lvl1pPr>
              <a:defRPr sz="28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2274" y="21723465"/>
            <a:ext cx="37067490" cy="7100885"/>
          </a:xfrm>
        </p:spPr>
        <p:txBody>
          <a:bodyPr/>
          <a:lstStyle>
            <a:lvl1pPr marL="0" indent="0">
              <a:buNone/>
              <a:defRPr sz="11280">
                <a:solidFill>
                  <a:schemeClr val="tx1"/>
                </a:solidFill>
              </a:defRPr>
            </a:lvl1pPr>
            <a:lvl2pPr marL="2148840" indent="0">
              <a:buNone/>
              <a:defRPr sz="9400">
                <a:solidFill>
                  <a:schemeClr val="tx1">
                    <a:tint val="75000"/>
                  </a:schemeClr>
                </a:solidFill>
              </a:defRPr>
            </a:lvl2pPr>
            <a:lvl3pPr marL="4297680" indent="0">
              <a:buNone/>
              <a:defRPr sz="8460">
                <a:solidFill>
                  <a:schemeClr val="tx1">
                    <a:tint val="75000"/>
                  </a:schemeClr>
                </a:solidFill>
              </a:defRPr>
            </a:lvl3pPr>
            <a:lvl4pPr marL="64465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4pPr>
            <a:lvl5pPr marL="859536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5pPr>
            <a:lvl6pPr marL="1074420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6pPr>
            <a:lvl7pPr marL="1289304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7pPr>
            <a:lvl8pPr marL="1504188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8pPr>
            <a:lvl9pPr marL="17190720" indent="0">
              <a:buNone/>
              <a:defRPr sz="752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486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5465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757005" y="8641292"/>
            <a:ext cx="18265140" cy="2059633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6438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1728265"/>
            <a:ext cx="37067490" cy="627433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60257" y="7957505"/>
            <a:ext cx="1818119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0257" y="11857355"/>
            <a:ext cx="1818119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757007" y="7957505"/>
            <a:ext cx="18270738" cy="3899850"/>
          </a:xfrm>
        </p:spPr>
        <p:txBody>
          <a:bodyPr anchor="b"/>
          <a:lstStyle>
            <a:lvl1pPr marL="0" indent="0">
              <a:buNone/>
              <a:defRPr sz="11280" b="1"/>
            </a:lvl1pPr>
            <a:lvl2pPr marL="2148840" indent="0">
              <a:buNone/>
              <a:defRPr sz="9400" b="1"/>
            </a:lvl2pPr>
            <a:lvl3pPr marL="4297680" indent="0">
              <a:buNone/>
              <a:defRPr sz="8460" b="1"/>
            </a:lvl3pPr>
            <a:lvl4pPr marL="6446520" indent="0">
              <a:buNone/>
              <a:defRPr sz="7520" b="1"/>
            </a:lvl4pPr>
            <a:lvl5pPr marL="8595360" indent="0">
              <a:buNone/>
              <a:defRPr sz="7520" b="1"/>
            </a:lvl5pPr>
            <a:lvl6pPr marL="10744200" indent="0">
              <a:buNone/>
              <a:defRPr sz="7520" b="1"/>
            </a:lvl6pPr>
            <a:lvl7pPr marL="12893040" indent="0">
              <a:buNone/>
              <a:defRPr sz="7520" b="1"/>
            </a:lvl7pPr>
            <a:lvl8pPr marL="15041880" indent="0">
              <a:buNone/>
              <a:defRPr sz="7520" b="1"/>
            </a:lvl8pPr>
            <a:lvl9pPr marL="17190720" indent="0">
              <a:buNone/>
              <a:defRPr sz="752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757007" y="11857355"/>
            <a:ext cx="18270738" cy="174403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98184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7219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4249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70738" y="4673819"/>
            <a:ext cx="21757005" cy="23068492"/>
          </a:xfrm>
        </p:spPr>
        <p:txBody>
          <a:bodyPr/>
          <a:lstStyle>
            <a:lvl1pPr>
              <a:defRPr sz="15040"/>
            </a:lvl1pPr>
            <a:lvl2pPr>
              <a:defRPr sz="13160"/>
            </a:lvl2pPr>
            <a:lvl3pPr>
              <a:defRPr sz="11280"/>
            </a:lvl3pPr>
            <a:lvl4pPr>
              <a:defRPr sz="9400"/>
            </a:lvl4pPr>
            <a:lvl5pPr>
              <a:defRPr sz="9400"/>
            </a:lvl5pPr>
            <a:lvl6pPr>
              <a:defRPr sz="9400"/>
            </a:lvl6pPr>
            <a:lvl7pPr>
              <a:defRPr sz="9400"/>
            </a:lvl7pPr>
            <a:lvl8pPr>
              <a:defRPr sz="9400"/>
            </a:lvl8pPr>
            <a:lvl9pPr>
              <a:defRPr sz="9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945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0253" y="2164080"/>
            <a:ext cx="13861137" cy="7574280"/>
          </a:xfrm>
        </p:spPr>
        <p:txBody>
          <a:bodyPr anchor="b"/>
          <a:lstStyle>
            <a:lvl1pPr>
              <a:defRPr sz="1504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270738" y="4673819"/>
            <a:ext cx="21757005" cy="23068492"/>
          </a:xfrm>
        </p:spPr>
        <p:txBody>
          <a:bodyPr anchor="t"/>
          <a:lstStyle>
            <a:lvl1pPr marL="0" indent="0">
              <a:buNone/>
              <a:defRPr sz="15040"/>
            </a:lvl1pPr>
            <a:lvl2pPr marL="2148840" indent="0">
              <a:buNone/>
              <a:defRPr sz="13160"/>
            </a:lvl2pPr>
            <a:lvl3pPr marL="4297680" indent="0">
              <a:buNone/>
              <a:defRPr sz="11280"/>
            </a:lvl3pPr>
            <a:lvl4pPr marL="6446520" indent="0">
              <a:buNone/>
              <a:defRPr sz="9400"/>
            </a:lvl4pPr>
            <a:lvl5pPr marL="8595360" indent="0">
              <a:buNone/>
              <a:defRPr sz="9400"/>
            </a:lvl5pPr>
            <a:lvl6pPr marL="10744200" indent="0">
              <a:buNone/>
              <a:defRPr sz="9400"/>
            </a:lvl6pPr>
            <a:lvl7pPr marL="12893040" indent="0">
              <a:buNone/>
              <a:defRPr sz="9400"/>
            </a:lvl7pPr>
            <a:lvl8pPr marL="15041880" indent="0">
              <a:buNone/>
              <a:defRPr sz="9400"/>
            </a:lvl8pPr>
            <a:lvl9pPr marL="17190720" indent="0">
              <a:buNone/>
              <a:defRPr sz="94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60253" y="9738360"/>
            <a:ext cx="13861137" cy="18041517"/>
          </a:xfrm>
        </p:spPr>
        <p:txBody>
          <a:bodyPr/>
          <a:lstStyle>
            <a:lvl1pPr marL="0" indent="0">
              <a:buNone/>
              <a:defRPr sz="7520"/>
            </a:lvl1pPr>
            <a:lvl2pPr marL="2148840" indent="0">
              <a:buNone/>
              <a:defRPr sz="6580"/>
            </a:lvl2pPr>
            <a:lvl3pPr marL="4297680" indent="0">
              <a:buNone/>
              <a:defRPr sz="5640"/>
            </a:lvl3pPr>
            <a:lvl4pPr marL="6446520" indent="0">
              <a:buNone/>
              <a:defRPr sz="4700"/>
            </a:lvl4pPr>
            <a:lvl5pPr marL="8595360" indent="0">
              <a:buNone/>
              <a:defRPr sz="4700"/>
            </a:lvl5pPr>
            <a:lvl6pPr marL="10744200" indent="0">
              <a:buNone/>
              <a:defRPr sz="4700"/>
            </a:lvl6pPr>
            <a:lvl7pPr marL="12893040" indent="0">
              <a:buNone/>
              <a:defRPr sz="4700"/>
            </a:lvl7pPr>
            <a:lvl8pPr marL="15041880" indent="0">
              <a:buNone/>
              <a:defRPr sz="4700"/>
            </a:lvl8pPr>
            <a:lvl9pPr marL="17190720" indent="0">
              <a:buNone/>
              <a:defRPr sz="4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16350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54655" y="1728265"/>
            <a:ext cx="37067490" cy="62743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54655" y="8641292"/>
            <a:ext cx="37067490" cy="2059633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5465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ACFA4-8676-48E1-94F5-E1B8C6E8A107}" type="datetimeFigureOut">
              <a:rPr lang="en-US" smtClean="0"/>
              <a:t>7/27/2020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236065" y="30086731"/>
            <a:ext cx="1450467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352365" y="30086731"/>
            <a:ext cx="9669780" cy="172825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4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C94C27-21CD-49EE-AA72-04771C150F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97680" rtl="0" eaLnBrk="1" latinLnBrk="0" hangingPunct="1">
        <a:lnSpc>
          <a:spcPct val="90000"/>
        </a:lnSpc>
        <a:spcBef>
          <a:spcPct val="0"/>
        </a:spcBef>
        <a:buNone/>
        <a:defRPr sz="2068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74420" indent="-1074420" algn="l" defTabSz="4297680" rtl="0" eaLnBrk="1" latinLnBrk="0" hangingPunct="1">
        <a:lnSpc>
          <a:spcPct val="90000"/>
        </a:lnSpc>
        <a:spcBef>
          <a:spcPts val="4700"/>
        </a:spcBef>
        <a:buFont typeface="Arial" panose="020B0604020202020204" pitchFamily="34" charset="0"/>
        <a:buChar char="•"/>
        <a:defRPr sz="13160" kern="1200">
          <a:solidFill>
            <a:schemeClr val="tx1"/>
          </a:solidFill>
          <a:latin typeface="+mn-lt"/>
          <a:ea typeface="+mn-ea"/>
          <a:cs typeface="+mn-cs"/>
        </a:defRPr>
      </a:lvl1pPr>
      <a:lvl2pPr marL="32232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11280" kern="1200">
          <a:solidFill>
            <a:schemeClr val="tx1"/>
          </a:solidFill>
          <a:latin typeface="+mn-lt"/>
          <a:ea typeface="+mn-ea"/>
          <a:cs typeface="+mn-cs"/>
        </a:defRPr>
      </a:lvl2pPr>
      <a:lvl3pPr marL="53721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9400" kern="1200">
          <a:solidFill>
            <a:schemeClr val="tx1"/>
          </a:solidFill>
          <a:latin typeface="+mn-lt"/>
          <a:ea typeface="+mn-ea"/>
          <a:cs typeface="+mn-cs"/>
        </a:defRPr>
      </a:lvl3pPr>
      <a:lvl4pPr marL="75209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966978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181862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396746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611630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8265140" indent="-1074420" algn="l" defTabSz="4297680" rtl="0" eaLnBrk="1" latinLnBrk="0" hangingPunct="1">
        <a:lnSpc>
          <a:spcPct val="90000"/>
        </a:lnSpc>
        <a:spcBef>
          <a:spcPts val="2350"/>
        </a:spcBef>
        <a:buFont typeface="Arial" panose="020B0604020202020204" pitchFamily="34" charset="0"/>
        <a:buChar char="•"/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1pPr>
      <a:lvl2pPr marL="21488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2pPr>
      <a:lvl3pPr marL="42976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3pPr>
      <a:lvl4pPr marL="64465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4pPr>
      <a:lvl5pPr marL="859536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5pPr>
      <a:lvl6pPr marL="1074420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6pPr>
      <a:lvl7pPr marL="1289304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7pPr>
      <a:lvl8pPr marL="1504188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8pPr>
      <a:lvl9pPr marL="17190720" algn="l" defTabSz="4297680" rtl="0" eaLnBrk="1" latinLnBrk="0" hangingPunct="1">
        <a:defRPr sz="846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screenshot of a cell phone&#10;&#10;Description automatically generated">
            <a:extLst>
              <a:ext uri="{FF2B5EF4-FFF2-40B4-BE49-F238E27FC236}">
                <a16:creationId xmlns:a16="http://schemas.microsoft.com/office/drawing/2014/main" id="{E4CD6ABB-753D-4002-BA27-387FB2CE717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92" y="441960"/>
            <a:ext cx="42952416" cy="31577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89257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University of North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Allice, Erin</dc:creator>
  <cp:lastModifiedBy>Erin Allice</cp:lastModifiedBy>
  <cp:revision>8</cp:revision>
  <dcterms:created xsi:type="dcterms:W3CDTF">2017-03-14T16:29:51Z</dcterms:created>
  <dcterms:modified xsi:type="dcterms:W3CDTF">2020-07-28T04:10:31Z</dcterms:modified>
</cp:coreProperties>
</file>