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6D48B97D-C023-4A34-A555-61EB7E51EF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451104"/>
            <a:ext cx="42946320" cy="3155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7</cp:revision>
  <dcterms:created xsi:type="dcterms:W3CDTF">2017-03-14T16:29:51Z</dcterms:created>
  <dcterms:modified xsi:type="dcterms:W3CDTF">2020-07-28T04:13:04Z</dcterms:modified>
</cp:coreProperties>
</file>