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92EEF218-1E28-452A-BF62-AD2030A26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54152"/>
            <a:ext cx="42952416" cy="3155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6</cp:revision>
  <dcterms:created xsi:type="dcterms:W3CDTF">2017-03-14T16:29:51Z</dcterms:created>
  <dcterms:modified xsi:type="dcterms:W3CDTF">2020-07-28T04:12:16Z</dcterms:modified>
</cp:coreProperties>
</file>