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976800" cy="32461200"/>
  <p:notesSz cx="6858000" cy="9144000"/>
  <p:defaultTextStyle>
    <a:defPPr>
      <a:defRPr lang="en-US"/>
    </a:defPPr>
    <a:lvl1pPr marL="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1pPr>
    <a:lvl2pPr marL="181051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2pPr>
    <a:lvl3pPr marL="362102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3pPr>
    <a:lvl4pPr marL="543153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4pPr>
    <a:lvl5pPr marL="7242048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5pPr>
    <a:lvl6pPr marL="905256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6pPr>
    <a:lvl7pPr marL="1086307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7pPr>
    <a:lvl8pPr marL="1267358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8pPr>
    <a:lvl9pPr marL="1448409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23" d="100"/>
          <a:sy n="2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5312518"/>
            <a:ext cx="36530280" cy="11301307"/>
          </a:xfrm>
        </p:spPr>
        <p:txBody>
          <a:bodyPr anchor="b"/>
          <a:lstStyle>
            <a:lvl1pPr algn="ctr"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7049647"/>
            <a:ext cx="32232600" cy="7837273"/>
          </a:xfrm>
        </p:spPr>
        <p:txBody>
          <a:bodyPr/>
          <a:lstStyle>
            <a:lvl1pPr marL="0" indent="0" algn="ctr">
              <a:buNone/>
              <a:defRPr sz="11280"/>
            </a:lvl1pPr>
            <a:lvl2pPr marL="2148840" indent="0" algn="ctr">
              <a:buNone/>
              <a:defRPr sz="9400"/>
            </a:lvl2pPr>
            <a:lvl3pPr marL="4297680" indent="0" algn="ctr">
              <a:buNone/>
              <a:defRPr sz="8460"/>
            </a:lvl3pPr>
            <a:lvl4pPr marL="6446520" indent="0" algn="ctr">
              <a:buNone/>
              <a:defRPr sz="7520"/>
            </a:lvl4pPr>
            <a:lvl5pPr marL="8595360" indent="0" algn="ctr">
              <a:buNone/>
              <a:defRPr sz="7520"/>
            </a:lvl5pPr>
            <a:lvl6pPr marL="10744200" indent="0" algn="ctr">
              <a:buNone/>
              <a:defRPr sz="7520"/>
            </a:lvl6pPr>
            <a:lvl7pPr marL="12893040" indent="0" algn="ctr">
              <a:buNone/>
              <a:defRPr sz="7520"/>
            </a:lvl7pPr>
            <a:lvl8pPr marL="15041880" indent="0" algn="ctr">
              <a:buNone/>
              <a:defRPr sz="7520"/>
            </a:lvl8pPr>
            <a:lvl9pPr marL="17190720" indent="0" algn="ctr">
              <a:buNone/>
              <a:defRPr sz="7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9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5" y="1728258"/>
            <a:ext cx="9266873" cy="27509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7" y="1728258"/>
            <a:ext cx="27263408" cy="27509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9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4" y="8092767"/>
            <a:ext cx="37067490" cy="13502955"/>
          </a:xfrm>
        </p:spPr>
        <p:txBody>
          <a:bodyPr anchor="b"/>
          <a:lstStyle>
            <a:lvl1pPr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4" y="21723465"/>
            <a:ext cx="37067490" cy="7100885"/>
          </a:xfrm>
        </p:spPr>
        <p:txBody>
          <a:bodyPr/>
          <a:lstStyle>
            <a:lvl1pPr marL="0" indent="0">
              <a:buNone/>
              <a:defRPr sz="11280">
                <a:solidFill>
                  <a:schemeClr val="tx1"/>
                </a:solidFill>
              </a:defRPr>
            </a:lvl1pPr>
            <a:lvl2pPr marL="214884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297680" indent="0">
              <a:buNone/>
              <a:defRPr sz="8460">
                <a:solidFill>
                  <a:schemeClr val="tx1">
                    <a:tint val="75000"/>
                  </a:schemeClr>
                </a:solidFill>
              </a:defRPr>
            </a:lvl3pPr>
            <a:lvl4pPr marL="64465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4pPr>
            <a:lvl5pPr marL="859536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5pPr>
            <a:lvl6pPr marL="1074420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6pPr>
            <a:lvl7pPr marL="1289304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7pPr>
            <a:lvl8pPr marL="1504188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8pPr>
            <a:lvl9pPr marL="171907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8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3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728265"/>
            <a:ext cx="37067490" cy="6274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7" y="7957505"/>
            <a:ext cx="1818119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7" y="11857355"/>
            <a:ext cx="1818119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7" y="7957505"/>
            <a:ext cx="1827073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7" y="11857355"/>
            <a:ext cx="1827073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1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1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4673819"/>
            <a:ext cx="21757005" cy="23068492"/>
          </a:xfrm>
        </p:spPr>
        <p:txBody>
          <a:bodyPr/>
          <a:lstStyle>
            <a:lvl1pPr>
              <a:defRPr sz="15040"/>
            </a:lvl1pPr>
            <a:lvl2pPr>
              <a:defRPr sz="13160"/>
            </a:lvl2pPr>
            <a:lvl3pPr>
              <a:defRPr sz="1128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4673819"/>
            <a:ext cx="21757005" cy="23068492"/>
          </a:xfrm>
        </p:spPr>
        <p:txBody>
          <a:bodyPr anchor="t"/>
          <a:lstStyle>
            <a:lvl1pPr marL="0" indent="0">
              <a:buNone/>
              <a:defRPr sz="15040"/>
            </a:lvl1pPr>
            <a:lvl2pPr marL="2148840" indent="0">
              <a:buNone/>
              <a:defRPr sz="13160"/>
            </a:lvl2pPr>
            <a:lvl3pPr marL="4297680" indent="0">
              <a:buNone/>
              <a:defRPr sz="11280"/>
            </a:lvl3pPr>
            <a:lvl4pPr marL="6446520" indent="0">
              <a:buNone/>
              <a:defRPr sz="9400"/>
            </a:lvl4pPr>
            <a:lvl5pPr marL="8595360" indent="0">
              <a:buNone/>
              <a:defRPr sz="9400"/>
            </a:lvl5pPr>
            <a:lvl6pPr marL="10744200" indent="0">
              <a:buNone/>
              <a:defRPr sz="9400"/>
            </a:lvl6pPr>
            <a:lvl7pPr marL="12893040" indent="0">
              <a:buNone/>
              <a:defRPr sz="9400"/>
            </a:lvl7pPr>
            <a:lvl8pPr marL="15041880" indent="0">
              <a:buNone/>
              <a:defRPr sz="9400"/>
            </a:lvl8pPr>
            <a:lvl9pPr marL="17190720" indent="0">
              <a:buNone/>
              <a:defRPr sz="9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728265"/>
            <a:ext cx="37067490" cy="6274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8641292"/>
            <a:ext cx="37067490" cy="20596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30086731"/>
            <a:ext cx="1450467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97680" rtl="0" eaLnBrk="1" latinLnBrk="0" hangingPunct="1">
        <a:lnSpc>
          <a:spcPct val="90000"/>
        </a:lnSpc>
        <a:spcBef>
          <a:spcPct val="0"/>
        </a:spcBef>
        <a:buNone/>
        <a:defRPr sz="20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0" indent="-1074420" algn="l" defTabSz="4297680" rtl="0" eaLnBrk="1" latinLnBrk="0" hangingPunct="1">
        <a:lnSpc>
          <a:spcPct val="90000"/>
        </a:lnSpc>
        <a:spcBef>
          <a:spcPts val="4700"/>
        </a:spcBef>
        <a:buFont typeface="Arial" panose="020B0604020202020204" pitchFamily="34" charset="0"/>
        <a:buChar char="•"/>
        <a:defRPr sz="13160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11280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884751AF-570C-4E4D-A219-0D15B35779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" y="420624"/>
            <a:ext cx="42952416" cy="31619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2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Allice, Erin</dc:creator>
  <cp:lastModifiedBy>Erin Allice</cp:lastModifiedBy>
  <cp:revision>5</cp:revision>
  <dcterms:created xsi:type="dcterms:W3CDTF">2017-03-14T16:29:51Z</dcterms:created>
  <dcterms:modified xsi:type="dcterms:W3CDTF">2020-07-28T04:14:04Z</dcterms:modified>
</cp:coreProperties>
</file>