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84751AF-570C-4E4D-A219-0D15B3577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20624"/>
            <a:ext cx="42952416" cy="316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5</cp:revision>
  <dcterms:created xsi:type="dcterms:W3CDTF">2017-03-14T16:29:51Z</dcterms:created>
  <dcterms:modified xsi:type="dcterms:W3CDTF">2020-07-28T04:14:04Z</dcterms:modified>
</cp:coreProperties>
</file>