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9AEE639E-EFF3-4C7C-B083-40895FA41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69392"/>
            <a:ext cx="42952416" cy="3152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4</cp:revision>
  <dcterms:created xsi:type="dcterms:W3CDTF">2017-03-14T16:29:51Z</dcterms:created>
  <dcterms:modified xsi:type="dcterms:W3CDTF">2020-07-28T04:15:43Z</dcterms:modified>
</cp:coreProperties>
</file>