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8707EF4-A496-4991-BB53-EE7AE28F71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" y="451104"/>
            <a:ext cx="42964608" cy="31558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3</cp:revision>
  <dcterms:created xsi:type="dcterms:W3CDTF">2017-03-14T16:29:51Z</dcterms:created>
  <dcterms:modified xsi:type="dcterms:W3CDTF">2020-07-28T04:14:48Z</dcterms:modified>
</cp:coreProperties>
</file>